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77075" cy="93694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306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DDD23-0277-443B-BCEB-1ED38E5C5C75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1321-CD18-4DD3-81F4-D4B5AAA64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348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DDD23-0277-443B-BCEB-1ED38E5C5C75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1321-CD18-4DD3-81F4-D4B5AAA64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910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DDD23-0277-443B-BCEB-1ED38E5C5C75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1321-CD18-4DD3-81F4-D4B5AAA64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876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DDD23-0277-443B-BCEB-1ED38E5C5C75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1321-CD18-4DD3-81F4-D4B5AAA64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82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DDD23-0277-443B-BCEB-1ED38E5C5C75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1321-CD18-4DD3-81F4-D4B5AAA64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510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DDD23-0277-443B-BCEB-1ED38E5C5C75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1321-CD18-4DD3-81F4-D4B5AAA64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9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DDD23-0277-443B-BCEB-1ED38E5C5C75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1321-CD18-4DD3-81F4-D4B5AAA64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65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DDD23-0277-443B-BCEB-1ED38E5C5C75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1321-CD18-4DD3-81F4-D4B5AAA64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977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DDD23-0277-443B-BCEB-1ED38E5C5C75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1321-CD18-4DD3-81F4-D4B5AAA64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942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DDD23-0277-443B-BCEB-1ED38E5C5C75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1321-CD18-4DD3-81F4-D4B5AAA64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471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DDD23-0277-443B-BCEB-1ED38E5C5C75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1321-CD18-4DD3-81F4-D4B5AAA64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589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DDD23-0277-443B-BCEB-1ED38E5C5C75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A1321-CD18-4DD3-81F4-D4B5AAA64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82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" y="403485"/>
            <a:ext cx="8566113" cy="6073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430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RobertSteele</dc:creator>
  <cp:lastModifiedBy>RobertSteele</cp:lastModifiedBy>
  <cp:revision>1</cp:revision>
  <cp:lastPrinted>2012-09-23T01:55:24Z</cp:lastPrinted>
  <dcterms:created xsi:type="dcterms:W3CDTF">2012-09-23T01:54:56Z</dcterms:created>
  <dcterms:modified xsi:type="dcterms:W3CDTF">2012-09-23T01:55:48Z</dcterms:modified>
</cp:coreProperties>
</file>