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4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3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18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1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7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3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5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5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7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7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3F24-618D-4145-9331-601440E03C61}" type="datetimeFigureOut">
              <a:rPr lang="en-US" smtClean="0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22119-85FE-4B1C-BB8C-AF8BABBF76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2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111204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 smtClean="0"/>
              <a:t>Politicians</a:t>
            </a:r>
          </a:p>
          <a:p>
            <a:pPr algn="ctr"/>
            <a:r>
              <a:rPr lang="en-US" sz="1600" dirty="0" smtClean="0"/>
              <a:t>Executive Leadership</a:t>
            </a:r>
          </a:p>
          <a:p>
            <a:pPr algn="ctr"/>
            <a:r>
              <a:rPr lang="en-US" sz="1600" dirty="0" smtClean="0"/>
              <a:t>Legislative leadership</a:t>
            </a:r>
          </a:p>
          <a:p>
            <a:pPr algn="ctr"/>
            <a:r>
              <a:rPr lang="en-US" sz="1600" dirty="0" smtClean="0"/>
              <a:t>Personal &amp; professional staff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990600"/>
            <a:ext cx="2971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/>
              <a:t>Government Officials</a:t>
            </a:r>
          </a:p>
          <a:p>
            <a:r>
              <a:rPr lang="en-US" sz="1600" dirty="0"/>
              <a:t>Department heads</a:t>
            </a:r>
          </a:p>
          <a:p>
            <a:r>
              <a:rPr lang="en-US" sz="1600" dirty="0"/>
              <a:t>Assistant secretaries</a:t>
            </a:r>
          </a:p>
          <a:p>
            <a:r>
              <a:rPr lang="en-US" sz="1600" dirty="0"/>
              <a:t>Program managers</a:t>
            </a:r>
          </a:p>
          <a:p>
            <a:r>
              <a:rPr lang="en-US" sz="1600" dirty="0"/>
              <a:t>Message traffic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2529007"/>
            <a:ext cx="2590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smtClean="0"/>
              <a:t>Private Sector</a:t>
            </a:r>
            <a:endParaRPr lang="en-US" sz="2200" b="1" u="sng" dirty="0"/>
          </a:p>
          <a:p>
            <a:r>
              <a:rPr lang="en-US" sz="1600" dirty="0" smtClean="0"/>
              <a:t>Lobbyists</a:t>
            </a:r>
            <a:endParaRPr lang="en-US" sz="1600" dirty="0"/>
          </a:p>
          <a:p>
            <a:r>
              <a:rPr lang="en-US" sz="1600" dirty="0" smtClean="0"/>
              <a:t>Executives</a:t>
            </a:r>
            <a:endParaRPr lang="en-US" sz="1600" dirty="0"/>
          </a:p>
          <a:p>
            <a:r>
              <a:rPr lang="en-US" sz="1600" dirty="0" smtClean="0"/>
              <a:t>Citizen groups</a:t>
            </a:r>
            <a:endParaRPr lang="en-US" sz="1600" dirty="0"/>
          </a:p>
          <a:p>
            <a:r>
              <a:rPr lang="en-US" sz="1600" dirty="0" smtClean="0"/>
              <a:t>Pollsters</a:t>
            </a:r>
          </a:p>
          <a:p>
            <a:r>
              <a:rPr lang="en-US" sz="1600" dirty="0" smtClean="0"/>
              <a:t>Citizens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4343162"/>
            <a:ext cx="2590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 smtClean="0"/>
              <a:t>Media</a:t>
            </a:r>
          </a:p>
          <a:p>
            <a:r>
              <a:rPr lang="en-US" sz="1600" dirty="0"/>
              <a:t>CNN/C-SPAN</a:t>
            </a:r>
          </a:p>
          <a:p>
            <a:r>
              <a:rPr lang="en-US" sz="1600" dirty="0"/>
              <a:t>Wire services</a:t>
            </a:r>
          </a:p>
          <a:p>
            <a:r>
              <a:rPr lang="en-US" sz="1600" dirty="0"/>
              <a:t>Radio/TV</a:t>
            </a:r>
          </a:p>
          <a:p>
            <a:r>
              <a:rPr lang="en-US" sz="1600" dirty="0"/>
              <a:t>Pool reporters</a:t>
            </a:r>
          </a:p>
          <a:p>
            <a:r>
              <a:rPr lang="en-US" sz="1600" dirty="0"/>
              <a:t>Bloggers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76600" y="5486400"/>
            <a:ext cx="2590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u="sng" dirty="0"/>
              <a:t>Personal</a:t>
            </a:r>
          </a:p>
          <a:p>
            <a:pPr algn="ctr"/>
            <a:r>
              <a:rPr lang="en-US" sz="1600" dirty="0"/>
              <a:t>Family &amp; intimates</a:t>
            </a:r>
          </a:p>
          <a:p>
            <a:pPr algn="ctr"/>
            <a:r>
              <a:rPr lang="en-US" sz="1600" dirty="0"/>
              <a:t>Church &amp; clubs</a:t>
            </a:r>
          </a:p>
          <a:p>
            <a:pPr algn="ctr"/>
            <a:r>
              <a:rPr lang="en-US" sz="1600" dirty="0"/>
              <a:t>Others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629400" y="990600"/>
            <a:ext cx="2514600" cy="5014793"/>
            <a:chOff x="6248400" y="990600"/>
            <a:chExt cx="2514600" cy="5014793"/>
          </a:xfrm>
        </p:grpSpPr>
        <p:sp>
          <p:nvSpPr>
            <p:cNvPr id="9" name="TextBox 8"/>
            <p:cNvSpPr txBox="1"/>
            <p:nvPr/>
          </p:nvSpPr>
          <p:spPr>
            <a:xfrm>
              <a:off x="6248400" y="990600"/>
              <a:ext cx="22098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u="sng" dirty="0"/>
                <a:t>Foreign Officials</a:t>
              </a:r>
            </a:p>
            <a:p>
              <a:r>
                <a:rPr lang="en-US" sz="1600" dirty="0"/>
                <a:t>Diplomats</a:t>
              </a:r>
            </a:p>
            <a:p>
              <a:r>
                <a:rPr lang="en-US" sz="1600" dirty="0"/>
                <a:t>Counterparts</a:t>
              </a:r>
            </a:p>
            <a:p>
              <a:r>
                <a:rPr lang="en-US" sz="1600" dirty="0"/>
                <a:t>Correspondence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48400" y="2526323"/>
              <a:ext cx="2514600" cy="1661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u="sng" dirty="0"/>
                <a:t>Non-Governmental</a:t>
              </a:r>
            </a:p>
            <a:p>
              <a:r>
                <a:rPr lang="en-US" sz="1600" dirty="0"/>
                <a:t>Think tanks</a:t>
              </a:r>
            </a:p>
            <a:p>
              <a:r>
                <a:rPr lang="en-US" sz="1600" dirty="0"/>
                <a:t>Academics</a:t>
              </a:r>
            </a:p>
            <a:p>
              <a:r>
                <a:rPr lang="en-US" sz="1600" dirty="0"/>
                <a:t>Authors</a:t>
              </a:r>
            </a:p>
            <a:p>
              <a:r>
                <a:rPr lang="en-US" sz="1600" dirty="0"/>
                <a:t>Foundations</a:t>
              </a:r>
            </a:p>
            <a:p>
              <a:r>
                <a:rPr lang="en-US" sz="1600" dirty="0"/>
                <a:t>International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248400" y="4343400"/>
              <a:ext cx="2133600" cy="1661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u="sng" dirty="0"/>
                <a:t>Intelligence</a:t>
              </a:r>
            </a:p>
            <a:p>
              <a:r>
                <a:rPr lang="en-US" sz="1600" dirty="0" smtClean="0"/>
                <a:t>DNI</a:t>
              </a:r>
            </a:p>
            <a:p>
              <a:r>
                <a:rPr lang="en-US" sz="1600" dirty="0" smtClean="0"/>
                <a:t>DCI/CIA</a:t>
              </a:r>
              <a:endParaRPr lang="en-US" sz="1600" dirty="0"/>
            </a:p>
            <a:p>
              <a:r>
                <a:rPr lang="en-US" sz="1600" dirty="0"/>
                <a:t>USDI</a:t>
              </a:r>
            </a:p>
            <a:p>
              <a:r>
                <a:rPr lang="en-US" sz="1600" dirty="0"/>
                <a:t>NSA, NRO, NGA, DIA</a:t>
              </a:r>
            </a:p>
            <a:p>
              <a:r>
                <a:rPr lang="en-US" sz="1600" dirty="0"/>
                <a:t>Service centers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3657600" y="2529007"/>
            <a:ext cx="1828800" cy="1814155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962400" y="2971800"/>
            <a:ext cx="4191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724400" y="2971800"/>
            <a:ext cx="4191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457700" y="3200400"/>
            <a:ext cx="190500" cy="533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4171950" y="3962400"/>
            <a:ext cx="76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514600" y="1905000"/>
            <a:ext cx="1143000" cy="762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8" idx="0"/>
          </p:cNvCxnSpPr>
          <p:nvPr/>
        </p:nvCxnSpPr>
        <p:spPr>
          <a:xfrm flipV="1">
            <a:off x="4572000" y="4572000"/>
            <a:ext cx="0" cy="9144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943100" y="4343162"/>
            <a:ext cx="1714500" cy="831234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943100" y="3436084"/>
            <a:ext cx="1447800" cy="31016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5486400" y="4343400"/>
            <a:ext cx="1066800" cy="830996"/>
          </a:xfrm>
          <a:prstGeom prst="straightConnector1">
            <a:avLst/>
          </a:prstGeom>
          <a:ln w="762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715000" y="3451592"/>
            <a:ext cx="83820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486401" y="1641231"/>
            <a:ext cx="914399" cy="1025769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72000" y="1311533"/>
            <a:ext cx="0" cy="974467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594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RobertSteele</dc:creator>
  <cp:lastModifiedBy>RobertSteele</cp:lastModifiedBy>
  <cp:revision>4</cp:revision>
  <dcterms:created xsi:type="dcterms:W3CDTF">2012-09-19T19:28:19Z</dcterms:created>
  <dcterms:modified xsi:type="dcterms:W3CDTF">2012-09-19T20:14:59Z</dcterms:modified>
</cp:coreProperties>
</file>