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D695-D87D-49E3-88D7-BC1AE8A29587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4D75-D043-4486-9042-E04435043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0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D695-D87D-49E3-88D7-BC1AE8A29587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4D75-D043-4486-9042-E04435043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2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D695-D87D-49E3-88D7-BC1AE8A29587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4D75-D043-4486-9042-E04435043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D695-D87D-49E3-88D7-BC1AE8A29587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4D75-D043-4486-9042-E04435043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1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D695-D87D-49E3-88D7-BC1AE8A29587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4D75-D043-4486-9042-E04435043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30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D695-D87D-49E3-88D7-BC1AE8A29587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4D75-D043-4486-9042-E04435043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98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D695-D87D-49E3-88D7-BC1AE8A29587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4D75-D043-4486-9042-E04435043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69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D695-D87D-49E3-88D7-BC1AE8A29587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4D75-D043-4486-9042-E04435043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21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D695-D87D-49E3-88D7-BC1AE8A29587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4D75-D043-4486-9042-E04435043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6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D695-D87D-49E3-88D7-BC1AE8A29587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4D75-D043-4486-9042-E04435043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06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D695-D87D-49E3-88D7-BC1AE8A29587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4D75-D043-4486-9042-E04435043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2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AD695-D87D-49E3-88D7-BC1AE8A29587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E4D75-D043-4486-9042-E04435043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4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"/>
            <a:ext cx="9220200" cy="2729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1" y="2854569"/>
            <a:ext cx="8396503" cy="283921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553200" y="685800"/>
            <a:ext cx="0" cy="51816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7086600" y="3733800"/>
            <a:ext cx="1051850" cy="1543367"/>
            <a:chOff x="7781645" y="4705032"/>
            <a:chExt cx="1051850" cy="1543367"/>
          </a:xfrm>
        </p:grpSpPr>
        <p:grpSp>
          <p:nvGrpSpPr>
            <p:cNvPr id="10" name="Group 9"/>
            <p:cNvGrpSpPr/>
            <p:nvPr/>
          </p:nvGrpSpPr>
          <p:grpSpPr>
            <a:xfrm>
              <a:off x="7781645" y="4705032"/>
              <a:ext cx="508840" cy="1542041"/>
              <a:chOff x="7781645" y="4705032"/>
              <a:chExt cx="508840" cy="1542041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7656391" y="5612980"/>
                <a:ext cx="759347" cy="50884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7644719" y="4841959"/>
                <a:ext cx="782694" cy="508839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181653" y="5596558"/>
              <a:ext cx="760673" cy="54301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169033" y="4845853"/>
              <a:ext cx="748822" cy="505916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6571544" y="5277168"/>
            <a:ext cx="896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Russia</a:t>
            </a:r>
          </a:p>
          <a:p>
            <a:pPr algn="ctr"/>
            <a:r>
              <a:rPr lang="en-US" b="1" dirty="0" smtClean="0"/>
              <a:t>China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342189" y="5899768"/>
            <a:ext cx="1116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Indonesia</a:t>
            </a:r>
          </a:p>
          <a:p>
            <a:pPr algn="ctr"/>
            <a:r>
              <a:rPr lang="en-US" b="1" dirty="0" smtClean="0"/>
              <a:t>India</a:t>
            </a:r>
            <a:endParaRPr lang="en-US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17996" y="4611578"/>
            <a:ext cx="760674" cy="5705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99017" y="3833531"/>
            <a:ext cx="781050" cy="58809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787282" y="5285257"/>
            <a:ext cx="1356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South Africa</a:t>
            </a:r>
          </a:p>
          <a:p>
            <a:pPr algn="ctr"/>
            <a:r>
              <a:rPr lang="en-US" b="1" dirty="0" smtClean="0"/>
              <a:t>Brazil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3839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RobertSteele</dc:creator>
  <cp:lastModifiedBy>RobertSteele</cp:lastModifiedBy>
  <cp:revision>2</cp:revision>
  <dcterms:created xsi:type="dcterms:W3CDTF">2012-09-15T02:34:26Z</dcterms:created>
  <dcterms:modified xsi:type="dcterms:W3CDTF">2012-09-15T02:54:23Z</dcterms:modified>
</cp:coreProperties>
</file>