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0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6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0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5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7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4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4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2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4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3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A400D-2112-4A4A-96C8-177B3516FA60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EDC81-BE3B-4B50-B6B1-71C2CCD7B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9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76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Top Ten Threats to Humanity:  Relevance of Open Sources &amp; Methods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70104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 smtClean="0"/>
              <a:t>Economic and social threats, including . . . . . . . . . . . . . . . . . . . . . .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Poverty  . . . . . . . . . . . . . . . . .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Infectious Disease  . . . . . . . .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Environmental Degradation 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Inter-State Conflict . . . . . .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Internal Conflict, including . . . . . . . . . . . . . . . . . . . . . . . . . . . . . . . .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Civil War  . . . . . . . . . . . . . . . . . . . . . . . . . . . . . . . . . . . . . . . . . . . . . . . . 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Genocide . . . . . . . . . . . . . . . .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Other Large-Scale Atrocities  . . . . . . . . . . . . . . . . . . . . . . . . . . . . . . . . 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Proliferation of nuclear, radiological, chemical, and biological weapons [many would add small arms as well]   . . . . . . . . . . . . . . 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Terrorism . . . . . . . . . . . . . . . . . . . . . . . . . . . . . . . . . . . . . . . . . . . . . .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Transnational organized crime . . . . . . . . . . . . . . . . . . . . . . . . . . . . .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886700" y="922377"/>
            <a:ext cx="9525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/>
              <a:t>95%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99%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95%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90%</a:t>
            </a:r>
          </a:p>
          <a:p>
            <a:pPr>
              <a:spcAft>
                <a:spcPts val="1200"/>
              </a:spcAft>
            </a:pPr>
            <a:r>
              <a:rPr lang="en-US" sz="2000" b="1" dirty="0"/>
              <a:t>75%</a:t>
            </a:r>
          </a:p>
          <a:p>
            <a:pPr>
              <a:spcAft>
                <a:spcPts val="1200"/>
              </a:spcAft>
            </a:pPr>
            <a:r>
              <a:rPr lang="en-US" sz="2000" b="1" dirty="0"/>
              <a:t>90%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80%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95%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95%</a:t>
            </a:r>
          </a:p>
          <a:p>
            <a:pPr>
              <a:spcAft>
                <a:spcPts val="1200"/>
              </a:spcAft>
            </a:pPr>
            <a:endParaRPr lang="en-US" sz="800" b="1" dirty="0" smtClean="0"/>
          </a:p>
          <a:p>
            <a:pPr>
              <a:spcAft>
                <a:spcPts val="1200"/>
              </a:spcAft>
            </a:pPr>
            <a:r>
              <a:rPr lang="en-US" sz="2000" b="1" dirty="0" smtClean="0"/>
              <a:t>75</a:t>
            </a:r>
            <a:r>
              <a:rPr lang="en-US" sz="2000" b="1" dirty="0"/>
              <a:t>%</a:t>
            </a:r>
          </a:p>
          <a:p>
            <a:pPr>
              <a:spcAft>
                <a:spcPts val="1200"/>
              </a:spcAft>
            </a:pPr>
            <a:r>
              <a:rPr lang="en-US" sz="2000" b="1" dirty="0"/>
              <a:t>80%</a:t>
            </a:r>
          </a:p>
          <a:p>
            <a:pPr>
              <a:spcAft>
                <a:spcPts val="1200"/>
              </a:spcAft>
            </a:pPr>
            <a:r>
              <a:rPr lang="en-US" sz="2000" b="1" dirty="0"/>
              <a:t>80%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609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 smtClean="0"/>
              <a:t>01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02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03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04</a:t>
            </a:r>
          </a:p>
          <a:p>
            <a:pPr>
              <a:spcAft>
                <a:spcPts val="1200"/>
              </a:spcAft>
            </a:pPr>
            <a:endParaRPr lang="en-US" sz="2000" b="1" dirty="0" smtClean="0"/>
          </a:p>
          <a:p>
            <a:pPr>
              <a:spcAft>
                <a:spcPts val="1200"/>
              </a:spcAft>
            </a:pPr>
            <a:r>
              <a:rPr lang="en-US" sz="2000" b="1" dirty="0" smtClean="0"/>
              <a:t>05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06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07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08</a:t>
            </a:r>
          </a:p>
          <a:p>
            <a:pPr>
              <a:spcAft>
                <a:spcPts val="1200"/>
              </a:spcAft>
            </a:pPr>
            <a:endParaRPr lang="en-US" sz="800" b="1" dirty="0" smtClean="0"/>
          </a:p>
          <a:p>
            <a:pPr>
              <a:spcAft>
                <a:spcPts val="1200"/>
              </a:spcAft>
            </a:pPr>
            <a:r>
              <a:rPr lang="en-US" sz="2000" b="1" dirty="0" smtClean="0"/>
              <a:t>09</a:t>
            </a:r>
          </a:p>
          <a:p>
            <a:pPr>
              <a:spcAft>
                <a:spcPts val="1200"/>
              </a:spcAft>
            </a:pPr>
            <a:r>
              <a:rPr lang="en-US" sz="2000" b="1" dirty="0" smtClean="0"/>
              <a:t>10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25288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523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3</cp:revision>
  <dcterms:created xsi:type="dcterms:W3CDTF">2012-09-19T18:52:01Z</dcterms:created>
  <dcterms:modified xsi:type="dcterms:W3CDTF">2012-09-19T19:12:17Z</dcterms:modified>
</cp:coreProperties>
</file>