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2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4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6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0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3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4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4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5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7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4FF0-7258-4620-9F59-9B0EA2B8EC15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B6708-1111-4211-84E1-8B61D32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5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61972" y="594718"/>
            <a:ext cx="8696256" cy="5577482"/>
            <a:chOff x="261972" y="609600"/>
            <a:chExt cx="8696256" cy="5577482"/>
          </a:xfrm>
        </p:grpSpPr>
        <p:sp>
          <p:nvSpPr>
            <p:cNvPr id="6" name="Oval 5"/>
            <p:cNvSpPr/>
            <p:nvPr/>
          </p:nvSpPr>
          <p:spPr>
            <a:xfrm>
              <a:off x="1828800" y="685800"/>
              <a:ext cx="5486400" cy="5486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743200" y="1600200"/>
              <a:ext cx="3657600" cy="3657600"/>
            </a:xfrm>
            <a:prstGeom prst="ellipse">
              <a:avLst/>
            </a:prstGeom>
            <a:solidFill>
              <a:srgbClr val="402AE2"/>
            </a:solidFill>
            <a:ln w="38100">
              <a:solidFill>
                <a:srgbClr val="402A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200400" y="2057400"/>
              <a:ext cx="2743200" cy="2743200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1972" y="609600"/>
              <a:ext cx="179542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</a:rPr>
                <a:t>Reality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2800" y="5417641"/>
              <a:ext cx="179542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</a:rPr>
                <a:t>Reality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28299" y="2209800"/>
              <a:ext cx="16587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Open Internal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32563" y="1676400"/>
              <a:ext cx="16979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Open External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81400" y="4248090"/>
              <a:ext cx="19729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Communications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81400" y="4724400"/>
              <a:ext cx="19729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Communications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" name="Oval 2"/>
            <p:cNvSpPr/>
            <p:nvPr/>
          </p:nvSpPr>
          <p:spPr>
            <a:xfrm>
              <a:off x="2252628" y="1074241"/>
              <a:ext cx="4681572" cy="4713238"/>
            </a:xfrm>
            <a:prstGeom prst="ellipse">
              <a:avLst/>
            </a:prstGeom>
            <a:noFill/>
            <a:ln w="76200">
              <a:solidFill>
                <a:srgbClr val="7030A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95600" y="990600"/>
              <a:ext cx="3352800" cy="4616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Open Source Everything</a:t>
              </a:r>
              <a:endParaRPr lang="en-US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91419" y="3195935"/>
              <a:ext cx="2385781" cy="4616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Integral Research</a:t>
              </a:r>
              <a:endParaRPr lang="en-US" sz="24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3192305"/>
              <a:ext cx="2226486" cy="4616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Free Education</a:t>
              </a:r>
              <a:endParaRPr lang="en-US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03168" y="5410200"/>
              <a:ext cx="3401509" cy="4616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Public Intelligence Model</a:t>
              </a:r>
              <a:endParaRPr lang="en-US" sz="2400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3124200" y="1528465"/>
              <a:ext cx="304800" cy="7173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9284544">
              <a:off x="2356890" y="3391732"/>
              <a:ext cx="4473049" cy="180267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2038726">
              <a:off x="2139706" y="3233362"/>
              <a:ext cx="4473049" cy="180267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3657600" y="2514600"/>
              <a:ext cx="1828800" cy="1828800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891566" y="1981200"/>
              <a:ext cx="1461234" cy="677108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Priorities</a:t>
              </a:r>
            </a:p>
            <a:p>
              <a:pPr algn="ctr"/>
              <a:r>
                <a:rPr lang="en-US" sz="1400" b="1" i="1" dirty="0" smtClean="0"/>
                <a:t>Honest &amp; Holistic</a:t>
              </a:r>
              <a:endParaRPr lang="en-US" sz="1400" b="1" i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5000" y="4199692"/>
              <a:ext cx="1843133" cy="677108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400" b="1"/>
              </a:lvl1pPr>
            </a:lstStyle>
            <a:p>
              <a:pPr algn="ctr"/>
              <a:r>
                <a:rPr lang="en-US" dirty="0" smtClean="0"/>
                <a:t>Operations</a:t>
              </a:r>
            </a:p>
            <a:p>
              <a:pPr algn="ctr"/>
              <a:r>
                <a:rPr lang="en-US" sz="1400" i="1" dirty="0" smtClean="0"/>
                <a:t>Whole of Government</a:t>
              </a:r>
              <a:endParaRPr lang="en-US" sz="1400" i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89052" y="4191000"/>
              <a:ext cx="1616148" cy="677108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400" b="1"/>
              </a:lvl1pPr>
            </a:lstStyle>
            <a:p>
              <a:pPr algn="ctr"/>
              <a:r>
                <a:rPr lang="en-US" dirty="0" smtClean="0"/>
                <a:t>Acquisition</a:t>
              </a:r>
            </a:p>
            <a:p>
              <a:pPr algn="ctr"/>
              <a:r>
                <a:rPr lang="en-US" sz="1400" i="1" dirty="0" smtClean="0"/>
                <a:t>Joint &amp; Coalition</a:t>
              </a:r>
              <a:endParaRPr lang="en-US" sz="1400" i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15000" y="1981200"/>
              <a:ext cx="1472711" cy="677108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400" b="1"/>
              </a:lvl1pPr>
            </a:lstStyle>
            <a:p>
              <a:pPr algn="ctr"/>
              <a:r>
                <a:rPr lang="en-US" dirty="0" smtClean="0"/>
                <a:t>Policies</a:t>
              </a:r>
            </a:p>
            <a:p>
              <a:pPr algn="ctr"/>
              <a:r>
                <a:rPr lang="en-US" sz="1400" i="1" dirty="0" smtClean="0"/>
                <a:t>Honest &amp; Holistic</a:t>
              </a:r>
              <a:endParaRPr lang="en-US" sz="1400" i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0" y="2744450"/>
              <a:ext cx="152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 smtClean="0"/>
                <a:t>Ethical</a:t>
              </a:r>
            </a:p>
            <a:p>
              <a:pPr algn="ctr"/>
              <a:r>
                <a:rPr lang="en-US" sz="2200" b="1" dirty="0" smtClean="0"/>
                <a:t>Evidence-Based Decisions</a:t>
              </a:r>
              <a:endParaRPr lang="en-US" sz="2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3938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11</cp:revision>
  <dcterms:created xsi:type="dcterms:W3CDTF">2012-10-16T15:01:47Z</dcterms:created>
  <dcterms:modified xsi:type="dcterms:W3CDTF">2012-10-26T00:29:19Z</dcterms:modified>
</cp:coreProperties>
</file>