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8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2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7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3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3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41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6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5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5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6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3FDF7-FAB0-4651-A4D4-CD4817F0B1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0EBAC-A01D-4C78-B75E-7E7687C86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Smiley Face 5"/>
          <p:cNvSpPr/>
          <p:nvPr/>
        </p:nvSpPr>
        <p:spPr>
          <a:xfrm>
            <a:off x="3886200" y="685800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4554415" y="3153508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4431323" y="2057400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1143000" y="3182816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169" y="86380"/>
            <a:ext cx="1905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Moron AB 313 Air Expeditionary Wing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295400" y="609600"/>
            <a:ext cx="0" cy="25439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73923" y="86380"/>
            <a:ext cx="18288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FF0000"/>
                </a:solidFill>
              </a:rPr>
              <a:t>Aviano</a:t>
            </a:r>
            <a:r>
              <a:rPr lang="en-US" sz="1400" b="1" dirty="0" smtClean="0">
                <a:solidFill>
                  <a:srgbClr val="FF0000"/>
                </a:solidFill>
              </a:rPr>
              <a:t> AB 510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1400" b="1" dirty="0" smtClean="0">
                <a:solidFill>
                  <a:srgbClr val="FF0000"/>
                </a:solidFill>
              </a:rPr>
              <a:t>/555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1400" b="1" dirty="0" smtClean="0">
                <a:solidFill>
                  <a:srgbClr val="FF0000"/>
                </a:solidFill>
              </a:rPr>
              <a:t> Fighter Squadrons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>
            <a:stCxn id="15" idx="3"/>
            <a:endCxn id="6" idx="7"/>
          </p:cNvCxnSpPr>
          <p:nvPr/>
        </p:nvCxnSpPr>
        <p:spPr>
          <a:xfrm flipH="1">
            <a:off x="4146363" y="347990"/>
            <a:ext cx="56360" cy="3824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25461" y="68795"/>
            <a:ext cx="2257349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Allied Joint Command Force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Operation Active Endeavor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4736123" y="592015"/>
            <a:ext cx="818012" cy="146538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81800" y="68795"/>
            <a:ext cx="2286000" cy="73866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FF0000"/>
                </a:solidFill>
              </a:rPr>
              <a:t>Sigonella</a:t>
            </a:r>
            <a:r>
              <a:rPr lang="en-US" sz="1400" b="1" dirty="0" smtClean="0">
                <a:solidFill>
                  <a:srgbClr val="FF0000"/>
                </a:solidFill>
              </a:rPr>
              <a:t> Naval Air Station VP squadron, HC squadron, C-2, C-9, and C-130 </a:t>
            </a:r>
            <a:r>
              <a:rPr lang="en-US" sz="1400" b="1" dirty="0" err="1" smtClean="0">
                <a:solidFill>
                  <a:srgbClr val="FF0000"/>
                </a:solidFill>
              </a:rPr>
              <a:t>Dets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859215" y="791308"/>
            <a:ext cx="2151185" cy="23915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miley Face 24"/>
          <p:cNvSpPr/>
          <p:nvPr/>
        </p:nvSpPr>
        <p:spPr>
          <a:xfrm>
            <a:off x="5401735" y="4759569"/>
            <a:ext cx="304800" cy="304800"/>
          </a:xfrm>
          <a:prstGeom prst="smileyFac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0" y="5791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FLYING TIMES TO BENGHAZI  --  FAST MOVERS WOULD REQUIRE AERIAL REFUELING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6160532"/>
            <a:ext cx="94179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Sigonella</a:t>
            </a:r>
            <a:r>
              <a:rPr lang="en-US" sz="2000" b="1" dirty="0" smtClean="0">
                <a:solidFill>
                  <a:srgbClr val="FF0000"/>
                </a:solidFill>
              </a:rPr>
              <a:t> AB: 1 hour;  Naples AB 1.5 hours;  </a:t>
            </a:r>
            <a:r>
              <a:rPr lang="en-US" sz="2000" b="1" dirty="0" err="1" smtClean="0">
                <a:solidFill>
                  <a:srgbClr val="FF0000"/>
                </a:solidFill>
              </a:rPr>
              <a:t>Aviano</a:t>
            </a:r>
            <a:r>
              <a:rPr lang="en-US" sz="2000" b="1" dirty="0" smtClean="0">
                <a:solidFill>
                  <a:srgbClr val="FF0000"/>
                </a:solidFill>
              </a:rPr>
              <a:t> AB: 2 hours;  Moron AB 2 hours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Refueling Tankers Known to be at </a:t>
            </a:r>
            <a:r>
              <a:rPr lang="en-US" sz="2000" b="1" dirty="0" err="1" smtClean="0">
                <a:solidFill>
                  <a:srgbClr val="FF0000"/>
                </a:solidFill>
              </a:rPr>
              <a:t>Aviano</a:t>
            </a:r>
            <a:r>
              <a:rPr lang="en-US" sz="2000" b="1" dirty="0" smtClean="0">
                <a:solidFill>
                  <a:srgbClr val="FF0000"/>
                </a:solidFill>
              </a:rPr>
              <a:t>; AC-130 Gunship Locations Being Withheld</a:t>
            </a:r>
            <a:r>
              <a:rPr lang="en-US" sz="2000" b="1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49" name="Smiley Face 48"/>
          <p:cNvSpPr/>
          <p:nvPr/>
        </p:nvSpPr>
        <p:spPr>
          <a:xfrm>
            <a:off x="8047892" y="3182816"/>
            <a:ext cx="304800" cy="304800"/>
          </a:xfrm>
          <a:prstGeom prst="smileyFace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miley Face 49"/>
          <p:cNvSpPr/>
          <p:nvPr/>
        </p:nvSpPr>
        <p:spPr>
          <a:xfrm>
            <a:off x="8153400" y="4636477"/>
            <a:ext cx="304800" cy="304800"/>
          </a:xfrm>
          <a:prstGeom prst="smileyFace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391400" y="2514600"/>
            <a:ext cx="1661352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Turkish Fast Movers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467600" y="3960911"/>
            <a:ext cx="157043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Israeli Fast Movers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>
            <a:endCxn id="49" idx="0"/>
          </p:cNvCxnSpPr>
          <p:nvPr/>
        </p:nvCxnSpPr>
        <p:spPr>
          <a:xfrm flipH="1">
            <a:off x="8200292" y="2822377"/>
            <a:ext cx="105508" cy="36043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8153400" y="4268688"/>
            <a:ext cx="153831" cy="3677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miley Face 25"/>
          <p:cNvSpPr/>
          <p:nvPr/>
        </p:nvSpPr>
        <p:spPr>
          <a:xfrm>
            <a:off x="609600" y="3182816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0338" y="1463842"/>
            <a:ext cx="107266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USN Base Rota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USMC FAST* Team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72421" y="2450123"/>
            <a:ext cx="0" cy="73269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259376" y="3929362"/>
            <a:ext cx="1610954" cy="523220"/>
          </a:xfrm>
          <a:prstGeom prst="rect">
            <a:avLst/>
          </a:prstGeom>
          <a:solidFill>
            <a:srgbClr val="FF0000"/>
          </a:solidFill>
          <a:ln w="3810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NO USMC MEU</a:t>
            </a:r>
          </a:p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(Normally There Is)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169" y="5334000"/>
            <a:ext cx="3583097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*Fleet Anti-Terrorism Support Team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5027" y="5203558"/>
            <a:ext cx="1858057" cy="523220"/>
          </a:xfrm>
          <a:prstGeom prst="rect">
            <a:avLst/>
          </a:prstGeom>
          <a:solidFill>
            <a:srgbClr val="FF0000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NO Marine Security Guard Detachments</a:t>
            </a:r>
          </a:p>
        </p:txBody>
      </p:sp>
      <p:cxnSp>
        <p:nvCxnSpPr>
          <p:cNvPr id="32" name="Straight Arrow Connector 31"/>
          <p:cNvCxnSpPr>
            <a:stCxn id="12" idx="0"/>
          </p:cNvCxnSpPr>
          <p:nvPr/>
        </p:nvCxnSpPr>
        <p:spPr>
          <a:xfrm flipV="1">
            <a:off x="4994056" y="4973517"/>
            <a:ext cx="407679" cy="23004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0"/>
          </p:cNvCxnSpPr>
          <p:nvPr/>
        </p:nvCxnSpPr>
        <p:spPr>
          <a:xfrm flipH="1" flipV="1">
            <a:off x="4425461" y="4788877"/>
            <a:ext cx="568595" cy="41468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miley Face 33"/>
          <p:cNvSpPr/>
          <p:nvPr/>
        </p:nvSpPr>
        <p:spPr>
          <a:xfrm>
            <a:off x="3618266" y="685800"/>
            <a:ext cx="304800" cy="30480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47150" y="688055"/>
            <a:ext cx="12192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Vicenza 173</a:t>
            </a:r>
            <a:r>
              <a:rPr lang="en-US" sz="1400" b="1" baseline="30000" dirty="0" smtClean="0">
                <a:solidFill>
                  <a:srgbClr val="FF0000"/>
                </a:solidFill>
              </a:rPr>
              <a:t>rd</a:t>
            </a:r>
            <a:r>
              <a:rPr lang="en-US" sz="1400" b="1" dirty="0" smtClean="0">
                <a:solidFill>
                  <a:srgbClr val="FF0000"/>
                </a:solidFill>
              </a:rPr>
              <a:t> Airborne (-)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endCxn id="34" idx="3"/>
          </p:cNvCxnSpPr>
          <p:nvPr/>
        </p:nvCxnSpPr>
        <p:spPr>
          <a:xfrm flipV="1">
            <a:off x="3566350" y="945963"/>
            <a:ext cx="96553" cy="19703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063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11</cp:revision>
  <dcterms:created xsi:type="dcterms:W3CDTF">2012-11-04T14:00:00Z</dcterms:created>
  <dcterms:modified xsi:type="dcterms:W3CDTF">2012-11-05T02:57:25Z</dcterms:modified>
</cp:coreProperties>
</file>