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58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431F8-000A-4100-883A-ADA985E42833}" type="datetimeFigureOut">
              <a:rPr lang="en-US" smtClean="0"/>
              <a:t>12/20/2012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35C70-C970-4A26-B9C5-E1D33A3699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812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431F8-000A-4100-883A-ADA985E42833}" type="datetimeFigureOut">
              <a:rPr lang="en-US" smtClean="0"/>
              <a:t>12/20/2012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35C70-C970-4A26-B9C5-E1D33A3699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552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431F8-000A-4100-883A-ADA985E42833}" type="datetimeFigureOut">
              <a:rPr lang="en-US" smtClean="0"/>
              <a:t>12/20/2012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35C70-C970-4A26-B9C5-E1D33A3699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813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431F8-000A-4100-883A-ADA985E42833}" type="datetimeFigureOut">
              <a:rPr lang="en-US" smtClean="0"/>
              <a:t>12/20/2012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35C70-C970-4A26-B9C5-E1D33A3699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65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431F8-000A-4100-883A-ADA985E42833}" type="datetimeFigureOut">
              <a:rPr lang="en-US" smtClean="0"/>
              <a:t>12/20/2012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35C70-C970-4A26-B9C5-E1D33A3699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368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431F8-000A-4100-883A-ADA985E42833}" type="datetimeFigureOut">
              <a:rPr lang="en-US" smtClean="0"/>
              <a:t>12/20/2012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35C70-C970-4A26-B9C5-E1D33A3699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816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431F8-000A-4100-883A-ADA985E42833}" type="datetimeFigureOut">
              <a:rPr lang="en-US" smtClean="0"/>
              <a:t>12/20/2012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35C70-C970-4A26-B9C5-E1D33A3699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609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431F8-000A-4100-883A-ADA985E42833}" type="datetimeFigureOut">
              <a:rPr lang="en-US" smtClean="0"/>
              <a:t>12/20/2012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35C70-C970-4A26-B9C5-E1D33A3699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93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431F8-000A-4100-883A-ADA985E42833}" type="datetimeFigureOut">
              <a:rPr lang="en-US" smtClean="0"/>
              <a:t>12/20/2012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35C70-C970-4A26-B9C5-E1D33A3699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859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431F8-000A-4100-883A-ADA985E42833}" type="datetimeFigureOut">
              <a:rPr lang="en-US" smtClean="0"/>
              <a:t>12/20/2012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35C70-C970-4A26-B9C5-E1D33A3699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803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431F8-000A-4100-883A-ADA985E42833}" type="datetimeFigureOut">
              <a:rPr lang="en-US" smtClean="0"/>
              <a:t>12/20/2012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35C70-C970-4A26-B9C5-E1D33A3699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117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431F8-000A-4100-883A-ADA985E42833}" type="datetimeFigureOut">
              <a:rPr lang="en-US" smtClean="0"/>
              <a:t>12/20/2012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35C70-C970-4A26-B9C5-E1D33A3699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63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38400" y="0"/>
            <a:ext cx="42294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United Nations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Assistant Secretary General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Open-Source Decision-Support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152400" y="997803"/>
            <a:ext cx="304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Director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Open Source Agency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90718" y="997803"/>
            <a:ext cx="28532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Director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World Brain Institute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246082" y="2990671"/>
            <a:ext cx="22272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Director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Open Source Consortium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91400" y="2990671"/>
            <a:ext cx="205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Director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The Virgin Truth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1118" y="2004536"/>
            <a:ext cx="230348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NATO/ACT</a:t>
            </a:r>
          </a:p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Director</a:t>
            </a:r>
          </a:p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Human Factors Program</a:t>
            </a:r>
            <a:endParaRPr lang="en-US" sz="1400" b="1" dirty="0">
              <a:solidFill>
                <a:schemeClr val="bg1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447800" y="1150203"/>
            <a:ext cx="6269559" cy="4488597"/>
            <a:chOff x="685800" y="794265"/>
            <a:chExt cx="7772400" cy="4488597"/>
          </a:xfrm>
        </p:grpSpPr>
        <p:sp>
          <p:nvSpPr>
            <p:cNvPr id="12" name="Sun 11"/>
            <p:cNvSpPr/>
            <p:nvPr/>
          </p:nvSpPr>
          <p:spPr>
            <a:xfrm>
              <a:off x="685800" y="794265"/>
              <a:ext cx="7772400" cy="4488597"/>
            </a:xfrm>
            <a:prstGeom prst="sun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209800" y="2438400"/>
              <a:ext cx="47244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Autonomous Internet</a:t>
              </a:r>
            </a:p>
            <a:p>
              <a:pPr algn="ctr"/>
              <a:r>
                <a:rPr lang="en-US" sz="2400" b="1" dirty="0" smtClean="0"/>
                <a:t>Open Source Everything</a:t>
              </a:r>
            </a:p>
            <a:p>
              <a:pPr algn="ctr"/>
              <a:r>
                <a:rPr lang="en-US" sz="2400" b="1" dirty="0" smtClean="0"/>
                <a:t>Liberation Technology</a:t>
              </a:r>
              <a:endParaRPr lang="en-US" sz="2400" b="1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3048000" y="5798403"/>
            <a:ext cx="304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African Union Intelligence Network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5059740"/>
            <a:ext cx="2971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Community of Latin American and Caribbean States Intelligence Network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86400" y="5059740"/>
            <a:ext cx="39243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(Asian) Regional Comprehensive Economic Partnership Intelligence Network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742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57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RobertSteele</dc:creator>
  <cp:lastModifiedBy>RobertSteele</cp:lastModifiedBy>
  <cp:revision>4</cp:revision>
  <dcterms:created xsi:type="dcterms:W3CDTF">2012-12-20T16:08:04Z</dcterms:created>
  <dcterms:modified xsi:type="dcterms:W3CDTF">2012-12-20T16:38:35Z</dcterms:modified>
</cp:coreProperties>
</file>