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6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9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5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9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4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2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9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3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8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2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0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50C8C-3860-4A63-8544-92468823A94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C31C-D920-489D-BC18-3EAEB9FB2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0"/>
            <a:ext cx="0" cy="73152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-76200" y="3429000"/>
            <a:ext cx="94488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200" y="71259"/>
            <a:ext cx="4495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Evaluating Process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Collection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Processing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Analysis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Delivery</a:t>
            </a:r>
          </a:p>
          <a:p>
            <a:r>
              <a:rPr lang="en-US" sz="2800" b="1" i="1" dirty="0" smtClean="0"/>
              <a:t>All Time (History</a:t>
            </a:r>
            <a:r>
              <a:rPr lang="en-US" sz="2800" b="1" i="1" dirty="0" smtClean="0"/>
              <a:t>), Real-Time</a:t>
            </a:r>
            <a:endParaRPr lang="en-US" sz="2800" b="1" i="1" dirty="0" smtClean="0"/>
          </a:p>
          <a:p>
            <a:r>
              <a:rPr lang="en-US" sz="2800" b="1" i="1" dirty="0" smtClean="0"/>
              <a:t>All Sources, All Languages</a:t>
            </a:r>
          </a:p>
          <a:p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7244" y="3500259"/>
            <a:ext cx="457095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Evaluating Sources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Global to Local Coverage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All Threats TOGETHER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All Policies TRUE COST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All Eight Tribes HEARD</a:t>
            </a:r>
          </a:p>
          <a:p>
            <a:r>
              <a:rPr lang="en-US" sz="2800" b="1" i="1" dirty="0" smtClean="0"/>
              <a:t>All Time (History</a:t>
            </a:r>
            <a:r>
              <a:rPr lang="en-US" sz="2800" b="1" i="1" dirty="0" smtClean="0"/>
              <a:t>), </a:t>
            </a:r>
            <a:r>
              <a:rPr lang="en-US" sz="2800" b="1" i="1" dirty="0" err="1" smtClean="0"/>
              <a:t>Real-TIme</a:t>
            </a:r>
            <a:endParaRPr lang="en-US" sz="2800" b="1" i="1" dirty="0" smtClean="0"/>
          </a:p>
          <a:p>
            <a:r>
              <a:rPr lang="en-US" sz="2800" b="1" i="1" dirty="0" smtClean="0"/>
              <a:t>All Sources, All Languages</a:t>
            </a:r>
          </a:p>
          <a:p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44946"/>
            <a:ext cx="43434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Evaluating Purpose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Secret War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Unfair Advantage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Open Advantage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Collective Advantage</a:t>
            </a:r>
          </a:p>
          <a:p>
            <a:r>
              <a:rPr lang="en-US" sz="2800" b="1" i="1" dirty="0" smtClean="0"/>
              <a:t>Clarity, Diversity, Integrity,</a:t>
            </a:r>
          </a:p>
          <a:p>
            <a:r>
              <a:rPr lang="en-US" sz="2800" b="1" i="1" dirty="0" smtClean="0"/>
              <a:t>Sustainability of Consensus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3500259"/>
            <a:ext cx="4343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Evaluating Utility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Target View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Recipient View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Public View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Practitioner View</a:t>
            </a:r>
          </a:p>
          <a:p>
            <a:r>
              <a:rPr lang="en-US" sz="2800" b="1" i="1" dirty="0" smtClean="0"/>
              <a:t>Timeliness, </a:t>
            </a:r>
            <a:r>
              <a:rPr lang="en-US" sz="2800" b="1" i="1" smtClean="0"/>
              <a:t>Precision</a:t>
            </a:r>
            <a:r>
              <a:rPr lang="en-US" sz="2800" b="1" i="1" smtClean="0"/>
              <a:t>, Completeness</a:t>
            </a:r>
            <a:r>
              <a:rPr lang="en-US" sz="2800" b="1" i="1" dirty="0" smtClean="0"/>
              <a:t>, Effect, Cost</a:t>
            </a:r>
          </a:p>
          <a:p>
            <a:endParaRPr lang="en-US" sz="2800" b="1" dirty="0"/>
          </a:p>
        </p:txBody>
      </p:sp>
      <p:sp>
        <p:nvSpPr>
          <p:cNvPr id="13" name="Oval 12"/>
          <p:cNvSpPr/>
          <p:nvPr/>
        </p:nvSpPr>
        <p:spPr>
          <a:xfrm>
            <a:off x="4114800" y="2971800"/>
            <a:ext cx="914400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343400" y="3040559"/>
            <a:ext cx="571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F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90732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84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7</cp:revision>
  <dcterms:created xsi:type="dcterms:W3CDTF">2013-01-30T18:45:45Z</dcterms:created>
  <dcterms:modified xsi:type="dcterms:W3CDTF">2013-02-01T14:15:49Z</dcterms:modified>
</cp:coreProperties>
</file>