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2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2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4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3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4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6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0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486F4-48DA-454A-96DA-E4C6DAF92BF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01862-801D-48DE-A392-A0812CF4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 rot="19573669">
            <a:off x="444610" y="582486"/>
            <a:ext cx="1828800" cy="457200"/>
          </a:xfrm>
          <a:prstGeom prst="left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 rot="1821445">
            <a:off x="389651" y="5846000"/>
            <a:ext cx="1828800" cy="457200"/>
          </a:xfrm>
          <a:prstGeom prst="left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 rot="19867773">
            <a:off x="6855267" y="5828302"/>
            <a:ext cx="1828800" cy="457200"/>
          </a:xfrm>
          <a:prstGeom prst="left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 rot="1701196">
            <a:off x="6989715" y="632861"/>
            <a:ext cx="1828800" cy="457200"/>
          </a:xfrm>
          <a:prstGeom prst="left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Strategic Intelligence </a:t>
            </a:r>
          </a:p>
          <a:p>
            <a:pPr algn="ctr"/>
            <a:r>
              <a:rPr lang="en-US" sz="2800" b="1" dirty="0" smtClean="0"/>
              <a:t>Far Future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430847" y="2896393"/>
            <a:ext cx="3815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Operational Intelligence </a:t>
            </a:r>
          </a:p>
          <a:p>
            <a:pPr algn="ctr"/>
            <a:r>
              <a:rPr lang="en-US" sz="2800" b="1" dirty="0" smtClean="0"/>
              <a:t>(Whole of Government)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59436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Tactical Intelligence </a:t>
            </a:r>
          </a:p>
          <a:p>
            <a:pPr algn="ctr"/>
            <a:r>
              <a:rPr lang="en-US" sz="2800" b="1" dirty="0" smtClean="0"/>
              <a:t>Here &amp; Now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683241" y="2954453"/>
            <a:ext cx="3967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Acquisition Intelligence </a:t>
            </a:r>
          </a:p>
          <a:p>
            <a:pPr algn="ctr"/>
            <a:r>
              <a:rPr lang="en-US" sz="2800" b="1" dirty="0" smtClean="0"/>
              <a:t>(Whole of Government)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90600"/>
            <a:ext cx="6545105" cy="49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45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6</cp:revision>
  <dcterms:created xsi:type="dcterms:W3CDTF">2013-03-21T14:28:36Z</dcterms:created>
  <dcterms:modified xsi:type="dcterms:W3CDTF">2013-03-22T11:11:39Z</dcterms:modified>
</cp:coreProperties>
</file>