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349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486F4-48DA-454A-96DA-E4C6DAF92BFB}" type="datetimeFigureOut">
              <a:rPr lang="en-US" smtClean="0"/>
              <a:t>3/22/2013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01862-801D-48DE-A392-A0812CF47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120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486F4-48DA-454A-96DA-E4C6DAF92BFB}" type="datetimeFigureOut">
              <a:rPr lang="en-US" smtClean="0"/>
              <a:t>3/22/2013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01862-801D-48DE-A392-A0812CF47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928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486F4-48DA-454A-96DA-E4C6DAF92BFB}" type="datetimeFigureOut">
              <a:rPr lang="en-US" smtClean="0"/>
              <a:t>3/22/2013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01862-801D-48DE-A392-A0812CF47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543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486F4-48DA-454A-96DA-E4C6DAF92BFB}" type="datetimeFigureOut">
              <a:rPr lang="en-US" smtClean="0"/>
              <a:t>3/22/2013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01862-801D-48DE-A392-A0812CF47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54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486F4-48DA-454A-96DA-E4C6DAF92BFB}" type="datetimeFigureOut">
              <a:rPr lang="en-US" smtClean="0"/>
              <a:t>3/22/2013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01862-801D-48DE-A392-A0812CF47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540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486F4-48DA-454A-96DA-E4C6DAF92BFB}" type="datetimeFigureOut">
              <a:rPr lang="en-US" smtClean="0"/>
              <a:t>3/22/2013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01862-801D-48DE-A392-A0812CF47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737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486F4-48DA-454A-96DA-E4C6DAF92BFB}" type="datetimeFigureOut">
              <a:rPr lang="en-US" smtClean="0"/>
              <a:t>3/22/2013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01862-801D-48DE-A392-A0812CF47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049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486F4-48DA-454A-96DA-E4C6DAF92BFB}" type="datetimeFigureOut">
              <a:rPr lang="en-US" smtClean="0"/>
              <a:t>3/22/2013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01862-801D-48DE-A392-A0812CF47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589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486F4-48DA-454A-96DA-E4C6DAF92BFB}" type="datetimeFigureOut">
              <a:rPr lang="en-US" smtClean="0"/>
              <a:t>3/22/2013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01862-801D-48DE-A392-A0812CF47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061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486F4-48DA-454A-96DA-E4C6DAF92BFB}" type="datetimeFigureOut">
              <a:rPr lang="en-US" smtClean="0"/>
              <a:t>3/22/2013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01862-801D-48DE-A392-A0812CF47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163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486F4-48DA-454A-96DA-E4C6DAF92BFB}" type="datetimeFigureOut">
              <a:rPr lang="en-US" smtClean="0"/>
              <a:t>3/22/2013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01862-801D-48DE-A392-A0812CF47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703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486F4-48DA-454A-96DA-E4C6DAF92BFB}" type="datetimeFigureOut">
              <a:rPr lang="en-US" smtClean="0"/>
              <a:t>3/22/2013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701862-801D-48DE-A392-A0812CF47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20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eft-Right Arrow 4"/>
          <p:cNvSpPr/>
          <p:nvPr/>
        </p:nvSpPr>
        <p:spPr>
          <a:xfrm rot="19573669">
            <a:off x="444610" y="582486"/>
            <a:ext cx="1828800" cy="457200"/>
          </a:xfrm>
          <a:prstGeom prst="left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Left-Right Arrow 5"/>
          <p:cNvSpPr/>
          <p:nvPr/>
        </p:nvSpPr>
        <p:spPr>
          <a:xfrm rot="1821445">
            <a:off x="389651" y="5846000"/>
            <a:ext cx="1828800" cy="457200"/>
          </a:xfrm>
          <a:prstGeom prst="left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-Right Arrow 6"/>
          <p:cNvSpPr/>
          <p:nvPr/>
        </p:nvSpPr>
        <p:spPr>
          <a:xfrm rot="19867773">
            <a:off x="6855267" y="5828302"/>
            <a:ext cx="1828800" cy="457200"/>
          </a:xfrm>
          <a:prstGeom prst="left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-Right Arrow 7"/>
          <p:cNvSpPr/>
          <p:nvPr/>
        </p:nvSpPr>
        <p:spPr>
          <a:xfrm rot="1701196">
            <a:off x="6989715" y="632861"/>
            <a:ext cx="1828800" cy="457200"/>
          </a:xfrm>
          <a:prstGeom prst="left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895600" y="0"/>
            <a:ext cx="3581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Strategic Intelligence </a:t>
            </a:r>
          </a:p>
          <a:p>
            <a:pPr algn="ctr"/>
            <a:r>
              <a:rPr lang="en-US" sz="2800" b="1" dirty="0" smtClean="0"/>
              <a:t>Far Future</a:t>
            </a:r>
            <a:endParaRPr lang="en-US" sz="2800" b="1" dirty="0"/>
          </a:p>
        </p:txBody>
      </p:sp>
      <p:sp>
        <p:nvSpPr>
          <p:cNvPr id="10" name="TextBox 9"/>
          <p:cNvSpPr txBox="1"/>
          <p:nvPr/>
        </p:nvSpPr>
        <p:spPr>
          <a:xfrm rot="16200000">
            <a:off x="-1430847" y="2896393"/>
            <a:ext cx="381580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Operational Intelligence </a:t>
            </a:r>
          </a:p>
          <a:p>
            <a:pPr algn="ctr"/>
            <a:r>
              <a:rPr lang="en-US" sz="2800" b="1" dirty="0" smtClean="0"/>
              <a:t>(Whole of Government)</a:t>
            </a:r>
            <a:endParaRPr lang="en-US" sz="28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895600" y="5943600"/>
            <a:ext cx="3581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Tactical Intelligence </a:t>
            </a:r>
          </a:p>
          <a:p>
            <a:pPr algn="ctr"/>
            <a:r>
              <a:rPr lang="en-US" sz="2800" b="1" dirty="0" smtClean="0"/>
              <a:t>Here &amp; Now</a:t>
            </a:r>
            <a:endParaRPr lang="en-US" sz="2800" b="1" dirty="0"/>
          </a:p>
        </p:txBody>
      </p:sp>
      <p:sp>
        <p:nvSpPr>
          <p:cNvPr id="12" name="TextBox 11"/>
          <p:cNvSpPr txBox="1"/>
          <p:nvPr/>
        </p:nvSpPr>
        <p:spPr>
          <a:xfrm rot="5400000">
            <a:off x="6683241" y="2954453"/>
            <a:ext cx="39674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Acquisition Intelligence </a:t>
            </a:r>
          </a:p>
          <a:p>
            <a:pPr algn="ctr"/>
            <a:r>
              <a:rPr lang="en-US" sz="2800" b="1" dirty="0" smtClean="0"/>
              <a:t>(Whole of Government)</a:t>
            </a:r>
            <a:endParaRPr lang="en-US" sz="28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990600"/>
            <a:ext cx="6545105" cy="4908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4745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23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RobertSteele</dc:creator>
  <cp:lastModifiedBy>RobertSteele</cp:lastModifiedBy>
  <cp:revision>6</cp:revision>
  <dcterms:created xsi:type="dcterms:W3CDTF">2013-03-21T14:28:36Z</dcterms:created>
  <dcterms:modified xsi:type="dcterms:W3CDTF">2013-03-22T11:11:39Z</dcterms:modified>
</cp:coreProperties>
</file>