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4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758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7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6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4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1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39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32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53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8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94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3E199-8DD4-4850-B4E7-5DC0921EF4A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76661-8DF1-4899-9D48-02E090FD4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41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57200" y="457200"/>
            <a:ext cx="8229600" cy="6096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914400" y="2133600"/>
            <a:ext cx="7315200" cy="0"/>
          </a:xfrm>
          <a:prstGeom prst="lin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16488" y="4953000"/>
            <a:ext cx="7315200" cy="0"/>
          </a:xfrm>
          <a:prstGeom prst="lin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743200" y="2133600"/>
            <a:ext cx="0" cy="2819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400800" y="2133600"/>
            <a:ext cx="0" cy="2819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810000" y="533400"/>
            <a:ext cx="14973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Leaders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846741" y="990600"/>
            <a:ext cx="1454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Advisors</a:t>
            </a:r>
            <a:endParaRPr lang="en-US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1447800"/>
            <a:ext cx="5466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Legitimate (Truthful) or Illegitimate (Known to Lie Often)</a:t>
            </a:r>
          </a:p>
          <a:p>
            <a:pPr algn="ctr"/>
            <a:r>
              <a:rPr lang="en-US" dirty="0" smtClean="0"/>
              <a:t>Responsive to 99% in Times of Crisis, Or Stick with 1%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82936" y="4994753"/>
            <a:ext cx="1351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People</a:t>
            </a:r>
            <a:endParaRPr lang="en-US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440488" y="5579528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Basic Needs of the People – Met or Unmet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832680" y="2362200"/>
            <a:ext cx="3451971" cy="22313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National Resources</a:t>
            </a:r>
          </a:p>
          <a:p>
            <a:pPr algn="ctr"/>
            <a:endParaRPr lang="en-US" sz="1100" b="1" dirty="0"/>
          </a:p>
          <a:p>
            <a:pPr algn="ctr"/>
            <a:r>
              <a:rPr lang="en-US" sz="3200" b="1" dirty="0" smtClean="0"/>
              <a:t>Guns or Butter</a:t>
            </a:r>
            <a:r>
              <a:rPr lang="en-US" sz="3200" b="1" dirty="0" smtClean="0"/>
              <a:t>?</a:t>
            </a:r>
          </a:p>
          <a:p>
            <a:pPr algn="ctr"/>
            <a:r>
              <a:rPr lang="en-US" sz="3200" b="1" dirty="0" smtClean="0"/>
              <a:t>+</a:t>
            </a:r>
            <a:endParaRPr lang="en-US" sz="3200" b="1" dirty="0"/>
          </a:p>
          <a:p>
            <a:pPr algn="ctr"/>
            <a:r>
              <a:rPr lang="en-US" sz="3200" b="1" dirty="0" smtClean="0"/>
              <a:t>Legalized Crime</a:t>
            </a:r>
            <a:endParaRPr lang="en-US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2000" y="2868305"/>
            <a:ext cx="18933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Elective Wars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Lost Wars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400800" y="2943135"/>
            <a:ext cx="22381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Big Ideas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(Shift Paradigm)</a:t>
            </a:r>
          </a:p>
        </p:txBody>
      </p:sp>
    </p:spTree>
    <p:extLst>
      <p:ext uri="{BB962C8B-B14F-4D97-AF65-F5344CB8AC3E}">
        <p14:creationId xmlns:p14="http://schemas.microsoft.com/office/powerpoint/2010/main" val="3937524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57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2</cp:revision>
  <dcterms:created xsi:type="dcterms:W3CDTF">2013-04-02T23:00:10Z</dcterms:created>
  <dcterms:modified xsi:type="dcterms:W3CDTF">2013-04-03T14:14:31Z</dcterms:modified>
</cp:coreProperties>
</file>