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4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Value of Cellular Unit in Data Terms</c:v>
                </c:pt>
              </c:strCache>
            </c:strRef>
          </c:tx>
          <c:cat>
            <c:strRef>
              <c:f>Sheet1!$A$2:$A$11</c:f>
              <c:strCache>
                <c:ptCount val="10"/>
                <c:pt idx="0">
                  <c:v>Location</c:v>
                </c:pt>
                <c:pt idx="1">
                  <c:v>Movement/Not</c:v>
                </c:pt>
                <c:pt idx="2">
                  <c:v>Association</c:v>
                </c:pt>
                <c:pt idx="3">
                  <c:v>Financial Status</c:v>
                </c:pt>
                <c:pt idx="4">
                  <c:v>Financial Activity</c:v>
                </c:pt>
                <c:pt idx="5">
                  <c:v>Queries</c:v>
                </c:pt>
                <c:pt idx="6">
                  <c:v>Post-Query Action</c:v>
                </c:pt>
                <c:pt idx="7">
                  <c:v>Learning Level</c:v>
                </c:pt>
                <c:pt idx="8">
                  <c:v>Learning Performance</c:v>
                </c:pt>
                <c:pt idx="9">
                  <c:v>Longevity of Connection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</c:v>
                </c:pt>
                <c:pt idx="1">
                  <c:v>5</c:v>
                </c:pt>
                <c:pt idx="2">
                  <c:v>15</c:v>
                </c:pt>
                <c:pt idx="3">
                  <c:v>5</c:v>
                </c:pt>
                <c:pt idx="4">
                  <c:v>20</c:v>
                </c:pt>
                <c:pt idx="5">
                  <c:v>5</c:v>
                </c:pt>
                <c:pt idx="6">
                  <c:v>10</c:v>
                </c:pt>
                <c:pt idx="7">
                  <c:v>5</c:v>
                </c:pt>
                <c:pt idx="8">
                  <c:v>20</c:v>
                </c:pt>
                <c:pt idx="9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46E84-3DB9-48A5-80AC-2CAEA6784409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00DC-4622-486B-B657-538E082AD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02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46E84-3DB9-48A5-80AC-2CAEA6784409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00DC-4622-486B-B657-538E082AD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46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46E84-3DB9-48A5-80AC-2CAEA6784409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00DC-4622-486B-B657-538E082AD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06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46E84-3DB9-48A5-80AC-2CAEA6784409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00DC-4622-486B-B657-538E082AD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010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46E84-3DB9-48A5-80AC-2CAEA6784409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00DC-4622-486B-B657-538E082AD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037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46E84-3DB9-48A5-80AC-2CAEA6784409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00DC-4622-486B-B657-538E082AD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70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46E84-3DB9-48A5-80AC-2CAEA6784409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00DC-4622-486B-B657-538E082AD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609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46E84-3DB9-48A5-80AC-2CAEA6784409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00DC-4622-486B-B657-538E082AD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269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46E84-3DB9-48A5-80AC-2CAEA6784409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00DC-4622-486B-B657-538E082AD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00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46E84-3DB9-48A5-80AC-2CAEA6784409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00DC-4622-486B-B657-538E082AD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52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46E84-3DB9-48A5-80AC-2CAEA6784409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00DC-4622-486B-B657-538E082AD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40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46E84-3DB9-48A5-80AC-2CAEA6784409}" type="datetimeFigureOut">
              <a:rPr lang="en-US" smtClean="0"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A00DC-4622-486B-B657-538E082AD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70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39216384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6465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RobertSteele</dc:creator>
  <cp:lastModifiedBy>RobertSteele</cp:lastModifiedBy>
  <cp:revision>1</cp:revision>
  <dcterms:created xsi:type="dcterms:W3CDTF">2013-05-23T12:20:17Z</dcterms:created>
  <dcterms:modified xsi:type="dcterms:W3CDTF">2013-05-23T12:27:17Z</dcterms:modified>
</cp:coreProperties>
</file>