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1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28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27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2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7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12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8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9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1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48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5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F789A-4F99-459B-80FE-BB876B340BF5}" type="datetimeFigureOut">
              <a:rPr lang="en-US" smtClean="0"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C95C9-CCB2-49E8-8DF8-49CF5B723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11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91440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38" y="4188912"/>
            <a:ext cx="91440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8" y="5486400"/>
            <a:ext cx="91440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895600"/>
            <a:ext cx="91440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57400" y="1"/>
            <a:ext cx="2362200" cy="6781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19600" y="1"/>
            <a:ext cx="2362200" cy="67640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81800" y="1"/>
            <a:ext cx="2362200" cy="67640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-10438" y="1836003"/>
            <a:ext cx="2067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Strategic (Anticipation)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0438" y="3055203"/>
            <a:ext cx="21034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Operational</a:t>
            </a:r>
          </a:p>
          <a:p>
            <a:pPr algn="ctr"/>
            <a:r>
              <a:rPr lang="en-US" sz="2400" b="1" dirty="0" smtClean="0"/>
              <a:t>(Collaboration)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0438" y="4421113"/>
            <a:ext cx="20390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Tactical</a:t>
            </a:r>
          </a:p>
          <a:p>
            <a:pPr algn="ctr"/>
            <a:r>
              <a:rPr lang="en-US" sz="2400" b="1" dirty="0" smtClean="0"/>
              <a:t>(Direct Action)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1484" y="5718601"/>
            <a:ext cx="19439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Technical</a:t>
            </a:r>
          </a:p>
          <a:p>
            <a:pPr algn="ctr"/>
            <a:r>
              <a:rPr lang="en-US" sz="2400" b="1" dirty="0" smtClean="0"/>
              <a:t>(Investments)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127230" y="196333"/>
            <a:ext cx="22225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Human Factor</a:t>
            </a:r>
          </a:p>
          <a:p>
            <a:pPr algn="ctr"/>
            <a:r>
              <a:rPr lang="en-US" sz="2400" b="1" dirty="0" smtClean="0"/>
              <a:t>(Culture &amp; Mind-Set)</a:t>
            </a:r>
            <a:endParaRPr 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610100" y="196333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Human Factor</a:t>
            </a:r>
          </a:p>
          <a:p>
            <a:pPr algn="ctr"/>
            <a:r>
              <a:rPr lang="en-US" sz="2400" b="1" dirty="0" smtClean="0"/>
              <a:t>(Education &amp; Training)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152101" y="380998"/>
            <a:ext cx="16215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Technology</a:t>
            </a:r>
          </a:p>
          <a:p>
            <a:pPr algn="ctr"/>
            <a:r>
              <a:rPr lang="en-US" sz="2400" b="1" dirty="0" smtClean="0"/>
              <a:t>(Applied)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781800" y="4182070"/>
            <a:ext cx="2362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More Fixed </a:t>
            </a:r>
            <a:r>
              <a:rPr lang="en-US" sz="1600" dirty="0"/>
              <a:t>W</a:t>
            </a:r>
            <a:r>
              <a:rPr lang="en-US" sz="1600" dirty="0" smtClean="0"/>
              <a:t>ing.&amp; </a:t>
            </a:r>
            <a:r>
              <a:rPr lang="en-US" sz="1600" dirty="0" err="1"/>
              <a:t>H</a:t>
            </a:r>
            <a:r>
              <a:rPr lang="en-US" sz="1600" dirty="0" err="1" smtClean="0"/>
              <a:t>elos</a:t>
            </a:r>
            <a:r>
              <a:rPr lang="en-US" sz="1600" dirty="0" smtClean="0"/>
              <a:t>,</a:t>
            </a:r>
          </a:p>
          <a:p>
            <a:r>
              <a:rPr lang="en-US" sz="1600" dirty="0" smtClean="0"/>
              <a:t>Solar Power, Remote Sensing (Ground, Sea, Air), Remote Photography, Break Lines, Biometrics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6781800" y="5458361"/>
            <a:ext cx="23246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Open Source Everything,  (Cell/Internet), Low-Cost Renewable Energy, Water Desalination &amp; Purification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6781800" y="2895600"/>
            <a:ext cx="23246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Open Source Everything, Free Cell  &amp; Internet, National Call Centers, Regional Decision-Support Centers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6781800" y="1611160"/>
            <a:ext cx="22651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Commitment to Open Source Everything &amp; True Cost Economics, World Brain &amp; Global Game, Shared Analytic Model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2049522" y="1600200"/>
            <a:ext cx="24112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Hybrid Loyalty to Family, Nation, Region, World –</a:t>
            </a:r>
          </a:p>
          <a:p>
            <a:r>
              <a:rPr lang="en-US" sz="1600" dirty="0" smtClean="0"/>
              <a:t>Inculcate Clarity, Diversity, Integrity, Sustainability as Core Values to be Shared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2057400" y="2895600"/>
            <a:ext cx="2362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Share to Win, Default to Unclassified Sources &amp; Methods, Build Lasting &amp; Recurring Contact Relationships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2049522" y="4191000"/>
            <a:ext cx="2489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Total Transparency Using</a:t>
            </a:r>
          </a:p>
          <a:p>
            <a:r>
              <a:rPr lang="en-US" sz="1600" dirty="0" smtClean="0"/>
              <a:t>Shared Tactical Collection, Communication, &amp; Computing, Constant Face to Face Coalition Analytics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4460813" y="1600200"/>
            <a:ext cx="22447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Teach Holistic Analytic Model, True Cost Economics, Annual Whole of Government &amp; Coalition Exercises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4419600" y="2895600"/>
            <a:ext cx="22860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Teach Ground Truth as It Is, Teach Ethical Evidence-Based Decision-Support, Teach Collective Intelligence Methods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4419599" y="4191000"/>
            <a:ext cx="22860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Annual Exercises Face to Face Across Full Spectrum of Operations; Ideally Annual Coalition Peace Deployments 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2057400" y="5486400"/>
            <a:ext cx="220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Absolute Commitment to Free Cell Phones for </a:t>
            </a:r>
            <a:r>
              <a:rPr lang="en-US" sz="1600" dirty="0" smtClean="0"/>
              <a:t>Everyone with National Call Centers, Regional Decision </a:t>
            </a:r>
            <a:r>
              <a:rPr lang="en-US" sz="1600" dirty="0" err="1" smtClean="0"/>
              <a:t>Centres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4439717" y="5468655"/>
            <a:ext cx="23420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Absolute Commitment to Free Education for </a:t>
            </a:r>
            <a:r>
              <a:rPr lang="en-US" sz="1600" dirty="0" smtClean="0"/>
              <a:t>Everyone, Continuing for Life, with Online Free Training on Any Topic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41780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253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5</cp:revision>
  <dcterms:created xsi:type="dcterms:W3CDTF">2013-05-30T02:41:37Z</dcterms:created>
  <dcterms:modified xsi:type="dcterms:W3CDTF">2013-05-30T15:16:19Z</dcterms:modified>
</cp:coreProperties>
</file>