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3" r:id="rId5"/>
    <p:sldId id="257" r:id="rId6"/>
    <p:sldId id="261" r:id="rId7"/>
    <p:sldId id="25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0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2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3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8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9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4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1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2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6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6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19692-B9D9-448B-B2E0-030100060DB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ACECD-CEA3-4B9C-9E06-C739173EF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0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807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0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</cp:revision>
  <dcterms:created xsi:type="dcterms:W3CDTF">2013-08-06T16:28:34Z</dcterms:created>
  <dcterms:modified xsi:type="dcterms:W3CDTF">2013-08-06T16:35:50Z</dcterms:modified>
</cp:coreProperties>
</file>